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u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518325"/>
            <a:ext cx="8520600" cy="1017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u" sz="4800">
                <a:solidFill>
                  <a:srgbClr val="0000FF"/>
                </a:solidFill>
              </a:rPr>
              <a:t>LUIS LUZIANO BONAPARTE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38414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u"/>
              <a:t>Egilea: Jone Aginaga</a:t>
            </a:r>
          </a:p>
        </p:txBody>
      </p:sp>
      <p:pic>
        <p:nvPicPr>
          <p:cNvPr descr="Luis Luziano Bonaparte"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8125" y="1582200"/>
            <a:ext cx="2210225" cy="321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u"/>
              <a:t>LANAK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u"/>
              <a:t>Carte des sept provinces basques, 1863.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u"/>
              <a:t>Le Verbe Basque en tableaux, 1869.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u"/>
              <a:t>Études sur les trois dialectes basques des vallées d'Aezcoa, de Salazar et de Roncal, 1873.</a:t>
            </a:r>
          </a:p>
          <a:p>
            <a:pPr indent="-228600" lvl="0" marL="457200">
              <a:spcBef>
                <a:spcPts val="0"/>
              </a:spcBef>
            </a:pPr>
            <a:r>
              <a:rPr lang="eu"/>
              <a:t>Observations sur le basque de Fontarabie, d'Irun, etc., 1877.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u"/>
              <a:t>EUSKALKIEN SAILKAPENA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u"/>
              <a:t>Euskalki guztiak hiru talde nagusitan banatzen ditu</a:t>
            </a:r>
            <a:r>
              <a:rPr lang="eu"/>
              <a:t>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u"/>
              <a:t>Bizkaiera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u"/>
              <a:t>Gipuzkera, Iparraldeko eta Hegoaldeko Goi-Nafarrera eta Lapurtera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u"/>
              <a:t>Zuberera, Ekialdeko eta Mendebaldeko Behe Nafarrera.</a:t>
            </a:r>
          </a:p>
        </p:txBody>
      </p:sp>
      <p:pic>
        <p:nvPicPr>
          <p:cNvPr descr="euskalkien mapa luziano bilaketarekin bat datozen irudiak"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1199" y="2814250"/>
            <a:ext cx="2709399" cy="222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